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b81b4c5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b81b4c5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b81b4c5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b81b4c5d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b81b4c5d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b81b4c5d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b81b4c5d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b81b4c5d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582650"/>
            <a:ext cx="8520600" cy="9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Keep Learning</a:t>
            </a:r>
            <a:r>
              <a:rPr lang="en"/>
              <a:t>!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7885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My Day</a:t>
            </a:r>
            <a:endParaRPr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read a chapter of Daisy and the Trouble With Zoos in a washing basket wearing my daddy’s jumper.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423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521" y="1423725"/>
            <a:ext cx="2679859" cy="3573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sister made mocktails and I tried 3 new drinks.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988" y="1181413"/>
            <a:ext cx="4478024" cy="33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practiced balancing, throwing and catching.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975" y="1017717"/>
            <a:ext cx="2894922" cy="385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322" y="1017725"/>
            <a:ext cx="2894922" cy="385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2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measured my Mum’s hug.  I chose a ruler.  It was 171cm long.  My Hug was exactly one yoyo (string out).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737050"/>
            <a:ext cx="8520600" cy="28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050" y="1646825"/>
            <a:ext cx="4274954" cy="32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On-screen Show (16:9)</PresentationFormat>
  <Paragraphs>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Keep Learning!</vt:lpstr>
      <vt:lpstr>I read a chapter of Daisy and the Trouble With Zoos in a washing basket wearing my daddy’s jumper. </vt:lpstr>
      <vt:lpstr>My sister made mocktails and I tried 3 new drinks.</vt:lpstr>
      <vt:lpstr>I practiced balancing, throwing and catching.</vt:lpstr>
      <vt:lpstr>I measured my Mum’s hug.  I chose a ruler.  It was 171cm long.  My Hug was exactly one yoyo (string out).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Learning!</dc:title>
  <dc:creator>Liane</dc:creator>
  <cp:lastModifiedBy>Liane Nakar</cp:lastModifiedBy>
  <cp:revision>1</cp:revision>
  <dcterms:modified xsi:type="dcterms:W3CDTF">2021-02-08T14:43:42Z</dcterms:modified>
</cp:coreProperties>
</file>