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2B9BCCCE-5A08-41A8-B047-16209287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C3DE10DD-99E5-4517-9B30-E0D90850F9E6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6EDACCF7-18E4-42DB-B40E-1A6548D63E11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47FE1A-57FB-4619-BE7D-1839F5A49D93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48576D5-7E87-4906-83DB-947432272CB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DE58F9E-4A4A-46BD-8A8F-594AC0856890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5BB533C-2566-437F-8CDB-5D9444A26998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E45FA15-FF13-4518-A099-3D854DC2A231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E3E205A-BCFF-47D0-857A-2D29463B6306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8B49A79-8935-43C4-92CF-CD362E45127D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5FFB095-42CB-4E9E-BF49-4F87A418C3D5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CE60C8B-0669-404C-AAA6-B95A1A1F10DE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656FDB5-99EB-47EC-96CC-EAF86D51700C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F7E2C5A-3E01-4AA2-81C6-0F51DC5D948F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0B2715D-ACFE-4B60-8B5C-5EDFEC803907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0FB979A-283C-470E-ADBA-53D7A0EC3937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3E9FC6D-D72F-4536-B091-342B822F8863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16CE290-A840-4A9D-8D82-F6BFAEBC0DDD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415F30D-5003-4C78-8C8C-2D678BDA2891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AC40B23-0406-46A7-9CB7-121A78382B98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042F9DF-9E05-497E-B992-6D8567663AA8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B645F70-1CBF-405A-AD24-D24E86FD2349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BA9D6E0-0F26-4597-BA8D-03638D8CD3D0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2D09B872-C060-42BA-AF81-CFBB58C91D15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A2686B7-0CE5-46D5-8C87-81A87E8998D0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5CFBDE2-0E0D-44D6-8A47-28839EA0CD8F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4E702F1-E330-4BA9-93CA-2B2AD4006684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1207AE0-386F-4C8E-A856-9C85A9A9E40D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867EBC2-C859-4C54-AF04-A790BF2AEA07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90D71C0-513B-4A4D-B9A9-3C8607AB5525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4C2F7F51-4674-4E5D-BFAF-B569458DCF3C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867EB3E-208F-4A9D-A4FA-C5E511988BE2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3966CD9-540F-49A3-9563-A7FC601102ED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BE58BBC-50B0-4C84-9983-B3D3C150498B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65DD36A1-5D30-4CED-A515-92CD266801E8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9B7AFAD-8A79-4499-8DD9-1A68CF9CDAB9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5AD3D17D-41A8-4629-8190-F49052858549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43B4DE7-DE7A-4F96-8151-9DDF8A36CF4B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BCB145B5-DB22-43D1-B9FA-0FDFF79C0211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553B500A-88E4-4925-83D0-BCCCCA11C179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174C16F5-D43F-4AEB-B016-286B1E7A500E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1BDF01CA-1822-4B4C-A998-BA7D022A55E3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90BDF86-22A1-4BB1-A755-CF15AF530BF9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0FBA38B2-4824-447F-923F-22F2468B2C36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569BA270-AAED-4070-B6E8-511CA8C8DA3C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8378C9A6-418A-4569-A128-26839FDC86BA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83278C38-AC78-4C71-B712-0F6C6B563278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7511E47A-9BBB-4536-9A58-2A066E681F94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E62A8ACB-808A-44BA-B581-2D3FB6D5D50A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751C223C-088E-4C71-8641-731FB9062795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C52F2B06-20ED-480E-9DED-86905F90B44F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0834691-DA9C-4395-A64B-CEFC30B0245E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F7E87D6-ABB6-41AD-9CF1-0BA4B37DACBB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877A228C-C59F-4E48-B4BD-5F7535D47CC2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BB52FB2A-ACE1-4196-9DB1-038CDC97641F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BC91447-65F1-4429-A5CB-4DAEEE99501C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FEAC9ED5-7C81-47FA-BB03-10B4DF032E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FA69D143-3039-4971-9E3D-43C45A8EF5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82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B422D552-D065-4149-BEEB-FB001AC584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1F48870-4967-4708-824F-CB550EF060B7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0B4FC762-2EED-440F-9927-F181FDD905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79BB8D2-AB64-47F0-9EAA-DA070C9A1F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D8D549-4ED7-444D-ABF8-377C182D4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60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C1BD-DFF6-45BC-9ED6-790E5D1A4C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2EA75-E429-4093-821A-1A5E758C33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4FCCD-7A72-40CC-8B3D-7093C45602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97E2E-705E-4597-A38D-45E5D75EA3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05092-2EEB-4AB7-BBF9-3C3DD728B853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920E-AB20-4FA0-B78A-EAB38AF5AA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59103-127B-4ECB-A773-6798FFAC0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6AE27A-94E7-4AEA-870F-12DD590A14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8B2A-B359-46BB-9797-B74AE2E64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6122B8-D6A8-46F1-A3A8-E4CDAF5769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09B7132-D96B-4180-8A93-17EC8D6BB8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3E21D7-64D4-4049-90EF-FDD6CE6E4525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B3515EE-04BA-4ECF-AB97-77F553ABFF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4E05139-842E-4211-89ED-730FCC7698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4479E-49B6-4514-BB2B-0AB5A2F0C7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461D-A572-471C-BDC9-CA92F8E3B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71D4FA-DA8D-422F-A44B-FC54C26C7B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A09A9-D638-4008-BAAE-FDD2206851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DD94F-A4BD-4C4C-9348-88F09825B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09C9-362F-4BD4-8217-97D52EE2829E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3D775-3000-43BF-BDC8-89FA7715E0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4A9C-B895-4D92-B493-149936D4E5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E6291-6D3B-4DB2-878C-66BAB3A35A4D}" type="slidenum">
              <a:t>‹#›</a:t>
            </a:fld>
            <a:endParaRPr lang="en-US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EFE2249-FABC-48E7-A291-23DD4F227880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62A54AB-B072-4DF5-A30A-A03C3DEDA546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58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AB86-8BD7-4558-95A0-D3CA1E873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41BFD01-9370-47DA-9440-E57B757B2A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7AA56A5-2B60-43CF-B2DC-4B63686A16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3CBAEA-AD07-4A2D-8DCC-A6ECDFE92867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508382B-2D57-41FD-AC7A-B21E6DBB43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046C6F2-F53F-4248-97A6-3D0B14E0D1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0D62D-1399-4A28-944C-3E6B21A7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D4B7-C659-4B57-8462-4390758B7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EFAF-4A30-4BE0-B8B9-629CD00DAF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1A5DC-556A-4561-A88C-00AACE7DB5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14657-6A60-45EA-8B48-F830D342E5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E121F0-7DA1-488F-B8EB-80611649FD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7929B5-168E-42E8-953C-29C09BBA4B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1FEDC0-A8B5-4AC6-B2F2-1C774ACA25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D8D2FBB-A066-45B5-9EE6-876453F5BB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BDA264-741C-4A3B-B7DA-38D45D0C0E60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2C2300B-6400-4E2B-9BFF-14C9214783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056E642-7523-4D5E-B55F-C617C28DB2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D9A6EB-8525-41CF-B429-518CB0AC76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7753-AC9A-447D-BB64-CBCFBAF7C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E394-98E1-4142-A9DF-9F062C08F9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0C5C85-4CBC-485C-A460-585D0BB48EA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6F8F5A-2198-461C-AC0A-E6E20A9837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19CF80-8123-4292-ABFD-CCF547BE5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BF8EF8C-6974-4540-916A-32D77C40CA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22481A-1449-4707-974F-306914DC27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CF11904-2129-44B2-94CA-738E81FA3A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ECCA47A-CE13-480C-828A-1F90633281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AEDE44-90D1-4B19-A898-ACE66A5530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B85DF8-95FE-4B4F-9ECA-E3F83EF50C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FF891-D7DD-4239-B732-DBF6FD5FD12D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67CCF3C-0C1E-4D67-A318-C4553F0788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29AC061-DD26-4595-8309-A2B1FE61E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14148-B98B-4D44-A09C-0B7E929C0C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6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2EA6-9545-4658-9D30-1568B731EF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574A5-65A0-4E82-95EC-BF640041D8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C1240-AA48-441E-A599-6DCDD56D3F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3F69D-F78C-4552-9041-6123AABC7CA5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7201-BFF4-4C84-8C1E-0EB6D0C78D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62E4-BF30-498D-8640-9C95636F16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CFE678-555C-456C-BA7D-DC6B00A569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0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36E39-989A-4A8E-A0E1-17E5B02AAE4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59C09-6536-49B0-9BF7-AC8586652D6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9F8CB-FEF4-44ED-9A98-045FFAEB3A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7937B2-2CF3-4472-8A54-5CD8D3B3A1D8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087D-A276-4DD9-9216-E647C4C275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852C6-A27A-4890-8ECC-FE06F92987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8E7455-FE41-4E35-848C-B5EAE6B962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79CA-89E7-459A-9EA4-1CE98E8EBD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F6B0-53C1-47EF-89E2-5A850BFD8E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C556-B3D9-4A09-A1C7-324E7116ED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FA2B8-185C-45C2-A007-BE5379CA5CBF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21DBA-46B3-490C-BB6B-6095E03865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E55A-B896-4525-9F43-8BE2852DDF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23D3F5-9C6E-493E-AEBA-6CE30AC637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87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B660-4427-45AC-B01E-372735EA8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202B9-AB94-436C-ACA2-B12623252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2A54-0E26-4345-9813-9650D5AA8B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B83756-197A-4C3C-BA20-E4AA18A31A7E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BD5F-B507-4E10-A4AE-4C18580EA1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2EC5-405B-43E2-9446-36AB3E102E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F0EE7-9EF5-49E7-BB36-BF473DF5BC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1957-6CD6-46AC-BCDB-89F8090CA8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3ACE2-A268-4041-8757-CDBA2AC9B6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5388-7428-4FFE-8607-5AF29B7A9F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640F4-F01A-4546-B842-0C83EACD68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C916C-08EC-4EDA-A3A5-6404D41B72FA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6CF16-AC44-4C4F-AAA0-F02D4DABE2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57A45-B8A4-4423-A6FB-43E42C7305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5184C-0271-4152-BE72-06153FACE2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2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78C5-D765-466C-9905-F6943EE552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FFEF-60E5-4509-B121-FAC41B1B1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14AB-78CC-44B4-871B-DCC39E82008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C5672-46F7-4E4D-A65B-B0060B4B74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022C1-8773-4F70-B340-D717FEE5DD7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0DECE-D165-44F0-9329-538FC3D853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F41415-B200-4563-82DF-68433C951FC5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E78E7-182D-440D-B75D-1DD4B7B4CE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727F6-638C-4FE7-968A-F839939DE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32AAFD-536E-417F-9FBB-1E526F22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E3C1-36F8-4450-B5AD-13A6053535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05150-0122-4B38-9132-8818F089BA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EC489-10A0-4BA8-ACB4-A8B21BEB6E4E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029A1-689F-4349-A900-7F7832BBFF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76D72-90C6-4FB6-8BE8-AF9574916F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EAFDB-CD41-43C9-9740-0E2CE82AE6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668F3-EAB5-4E4E-9B2C-999D8FD911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56B2D4-93CA-4880-929C-66D4DB16360C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645EC-F886-4696-A657-8D0C25E697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0B2C7-9EA2-40DE-9CBF-3975DA6E18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1D84F7-6ABA-438A-B3B6-645AF99C28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ECA7-3132-4593-8724-731B0C37C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699-9AD4-4588-9279-C68E4B9A53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A0218-A65D-413A-B8C3-AF7D692B05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B49-8998-4D3A-B5A6-2911F90EA8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22E9D5-BDFA-494C-B13C-8E5B045E2E85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CD10F-2853-444A-BD7F-24CBC5E785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C2F4D-7E4B-4AFF-ADC3-EC3553D7EC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587D1A-EB4F-45FD-9578-490736EA54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21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9CB4-A189-4F65-BB9D-40D455E8D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6C0B3-5697-492A-8E30-6CA368EE09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768C2-E3E9-409E-82A4-AF418D856D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DC791-341C-429A-8FA0-3B640E23CE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E9F7A7-F4E6-4FCB-83F3-9137A04AFA09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D8FDD-F737-43CB-8065-1222A97489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5EC7-FB61-4F58-B706-C23DAEF8C7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D8942-7A02-4E1D-B284-9CF50A0486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E4E5BA87-2D88-4AE7-888D-27C99D3E96CA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7352687E-5E6C-4C57-AF6C-764D4BFB9C6C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A08A404E-24D0-4A45-B530-6AB51D6008F7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5148961-0A2A-45C1-B116-3B0810EBC178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C784BB7-101F-4451-824A-2657F602C4B4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3E9E748-66BF-41C5-AF13-E6BC47F63DAE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9D33D34-2C1C-4AA6-9DA4-76A6BFCFC076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AF7451E-8F3E-4C62-946B-4308EA010EFC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63F17AD-1022-4261-8624-AD93C041B508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33F5785-D250-438C-AAC3-0E53ED6811DE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D88FBC-5B28-4DC4-A7F2-80150F01FF0D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48CFD1C-EB81-4D09-8DDA-0C11107C7B47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65A4E0A-7953-4C97-8AD8-B6BF984C37C7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A1423C1-0224-41CF-A0D6-783FFC129B96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FEFC68F9-DEA3-40C9-B547-DDA6B1A73DE9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29BA74F-92E7-47C3-9C23-184B2B86E63C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D166CE7-DAB1-41BE-B419-6B125C22DA63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C78348-4BC1-4F5C-B92F-C35BE34BD34E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53B67044-109B-4A15-8A18-83FB0F580D77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43405BCE-DEDF-49E8-AE23-12F27DE4956A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F2D77D6-2867-4BE7-88F0-A707567D501A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CEB4519-907F-4070-9DD7-7ABA32884512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7EA087A-4CC7-49A7-98C4-BE664D3E8207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9330B0DC-11D5-4DC5-A342-23A65673A717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C72B563-F553-4C86-83F8-36696B951544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FDE59BD0-8953-4DC3-AE2D-82180453B51A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2F0351CF-CC62-499F-88D4-EDF4FA269201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862716C-60CE-4344-A1BF-EC445966876D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CF4CDC08-DC29-44D9-BCDD-DCCB71FD31B0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FF2CEE50-81AB-48A9-8995-670317D7E0A8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3768AAD6-5BFA-41DC-9CD7-6A7F4B61DB97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B4897AF-7114-44FA-92AA-FC39A63C7C7A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E4139FD-D33A-4D1D-93CC-52705AB59A58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60D6A23-D74E-472C-8F5B-2FBB8D4D219E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D345EA7-8947-44A2-8462-DBDBFB638C5A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C7A1738-DD1A-49E2-B565-762C9BB46DE3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DF33844-1FB8-4A53-9655-FAF5BD49AA77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F7F80A7-7C82-4A3B-9F73-1315D4972B00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1C12C1F-BADD-4C75-B543-63188E627F34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50F259C-681A-41A3-99A8-21237AF4E1EB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8DECBD8-4DFF-44CB-999F-3A141AED5DE1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0CFFFED6-54EF-44B6-8C02-D87E081E4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84D3641-30A0-4E5A-8AE2-773FA2BB0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44326F6F-198B-44D5-8AD2-453716A4B06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8506968F-1258-45F1-8B88-929914BCF44C}" type="datetime1">
              <a:rPr lang="en-US"/>
              <a:pPr lvl="0"/>
              <a:t>6/17/2020</a:t>
            </a:fld>
            <a:endParaRPr lang="en-US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1A34E6CC-ECDB-46A9-84E4-42A1CFCD603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8B8DAE98-80E7-4A40-AD79-69CF8811822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EA0ED7DF-E510-4F56-BFAE-3A743E8F275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8DD6-A35D-49D7-9C2F-C3AF37BE7CD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MY DREAM HOLIDAY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EB91E-AEFD-4DA8-A523-17ECF68AC9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17096" y="3717822"/>
            <a:ext cx="8791571" cy="165575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6873-04C2-4A8C-B404-E80E7BBA95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 LOVE RHODES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375E-2A06-43C8-9C70-E16AF856E0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9905996" cy="4064983"/>
          </a:xfrm>
        </p:spPr>
        <p:txBody>
          <a:bodyPr/>
          <a:lstStyle/>
          <a:p>
            <a:pPr lvl="0"/>
            <a:r>
              <a:rPr lang="en-US"/>
              <a:t>Rhodes is an island  in Greece</a:t>
            </a:r>
          </a:p>
          <a:p>
            <a:pPr lvl="0"/>
            <a:endParaRPr lang="en-US"/>
          </a:p>
          <a:p>
            <a:pPr lvl="0"/>
            <a:r>
              <a:rPr lang="en-US"/>
              <a:t>It has lovely beaches</a:t>
            </a:r>
          </a:p>
          <a:p>
            <a:pPr lvl="0"/>
            <a:endParaRPr lang="en-US"/>
          </a:p>
          <a:p>
            <a:pPr lvl="0"/>
            <a:r>
              <a:rPr lang="en-US"/>
              <a:t>The island is1401 km</a:t>
            </a:r>
          </a:p>
          <a:p>
            <a:pPr lvl="0"/>
            <a:endParaRPr lang="en-US"/>
          </a:p>
          <a:p>
            <a:pPr lvl="0"/>
            <a:r>
              <a:rPr lang="en-US"/>
              <a:t>The population of Rhodes is 119,830 – that’s a lot of people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ED9C912-5428-4101-B676-5C81D193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819759"/>
            <a:ext cx="5038728" cy="35420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4213-A9D1-492B-AF47-BB26FB84F9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Last year I went to rhodes</a:t>
            </a:r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736E5B6-A038-4218-A0E4-896BC703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6" y="592138"/>
            <a:ext cx="3899294" cy="5199058"/>
          </a:xfr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48EBF49-9322-43E4-B65A-25CFB68E1F10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r>
              <a:rPr lang="en-US" sz="2800"/>
              <a:t>We went in August 2019</a:t>
            </a:r>
          </a:p>
          <a:p>
            <a:pPr lvl="0"/>
            <a:r>
              <a:rPr lang="en-US" sz="2800"/>
              <a:t>That was 10 months ago</a:t>
            </a:r>
          </a:p>
          <a:p>
            <a:pPr lvl="0"/>
            <a:r>
              <a:rPr lang="en-US" sz="2800"/>
              <a:t>We sta</a:t>
            </a:r>
            <a:r>
              <a:rPr lang="en-GB" sz="2800"/>
              <a:t>yed for 10 days 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3EDD-AC0E-4954-A888-91812A181B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hotel</a:t>
            </a:r>
            <a:endParaRPr lang="en-GB"/>
          </a:p>
        </p:txBody>
      </p:sp>
      <p:pic>
        <p:nvPicPr>
          <p:cNvPr id="3" name="Content Placeholder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09C23946-CFF8-4E5D-8811-1A8D65ED1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6" y="592138"/>
            <a:ext cx="4092177" cy="54562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30F86-D2F9-4F31-BEF1-A9FF1335FF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4065586"/>
          </a:xfrm>
        </p:spPr>
        <p:txBody>
          <a:bodyPr/>
          <a:lstStyle/>
          <a:p>
            <a:pPr lvl="0"/>
            <a:r>
              <a:rPr lang="en-US" sz="2000"/>
              <a:t>Our hotel had 2 buildings</a:t>
            </a:r>
          </a:p>
          <a:p>
            <a:pPr lvl="0"/>
            <a:r>
              <a:rPr lang="en-US" sz="2000"/>
              <a:t>We had 1 shop in our building</a:t>
            </a:r>
          </a:p>
          <a:p>
            <a:pPr lvl="0"/>
            <a:r>
              <a:rPr lang="en-US" sz="2000"/>
              <a:t>And we had 5 pools all together</a:t>
            </a:r>
          </a:p>
          <a:p>
            <a:pPr lvl="0"/>
            <a:r>
              <a:rPr lang="en-US" sz="2000"/>
              <a:t>There were 2 pools on our side and 3 pools on the other side</a:t>
            </a:r>
          </a:p>
          <a:p>
            <a:pPr lvl="0"/>
            <a:r>
              <a:rPr lang="en-US" sz="2000"/>
              <a:t>We had lots of choices</a:t>
            </a:r>
          </a:p>
          <a:p>
            <a:pPr lvl="0"/>
            <a:r>
              <a:rPr lang="en-US" sz="2000"/>
              <a:t>We used our two pools in the morning and the other 3 pools in the afternoon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1A4C-E304-4D76-B81B-EC5D845264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BUTTERFLY VALLEY </a:t>
            </a:r>
            <a:endParaRPr lang="en-GB"/>
          </a:p>
        </p:txBody>
      </p:sp>
      <p:pic>
        <p:nvPicPr>
          <p:cNvPr id="3" name="Content Placeholder 5" descr="A green plant in a forest&#10;&#10;Description automatically generated">
            <a:extLst>
              <a:ext uri="{FF2B5EF4-FFF2-40B4-BE49-F238E27FC236}">
                <a16:creationId xmlns:a16="http://schemas.microsoft.com/office/drawing/2014/main" id="{EC098E2C-B04A-42E8-96BD-8B1A06277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6" y="592138"/>
            <a:ext cx="3899294" cy="51990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7C1E3-0662-4108-8FD3-82A750B1D56F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sz="2000"/>
              <a:t>In Rhodes we went to a butterfly valley</a:t>
            </a:r>
          </a:p>
          <a:p>
            <a:pPr lvl="0"/>
            <a:r>
              <a:rPr lang="en-US" sz="2000"/>
              <a:t>Can you see the butterflies on the tree?</a:t>
            </a:r>
          </a:p>
          <a:p>
            <a:pPr lvl="0"/>
            <a:r>
              <a:rPr lang="en-US" sz="2000"/>
              <a:t>I could not count them  - there were too many</a:t>
            </a:r>
          </a:p>
          <a:p>
            <a:pPr lvl="0"/>
            <a:r>
              <a:rPr lang="en-US" sz="2000"/>
              <a:t>Mummy said there may be about a million butterflies!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77CE-1859-442E-B111-76C11F200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Statue lady </a:t>
            </a:r>
            <a:endParaRPr lang="en-GB"/>
          </a:p>
        </p:txBody>
      </p:sp>
      <p:pic>
        <p:nvPicPr>
          <p:cNvPr id="3" name="Content Placeholder 5" descr="A picture containing outdoor, person, rock, little&#10;&#10;Description automatically generated">
            <a:extLst>
              <a:ext uri="{FF2B5EF4-FFF2-40B4-BE49-F238E27FC236}">
                <a16:creationId xmlns:a16="http://schemas.microsoft.com/office/drawing/2014/main" id="{D0CDDF0D-0B02-4BA7-9E1E-03B43FE4B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6" y="592138"/>
            <a:ext cx="3782415" cy="51990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2482A-CDED-4E90-9B55-701E983B24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83698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/>
              <a:t>In Lindos there was a lady who sat very still for a long time</a:t>
            </a:r>
          </a:p>
          <a:p>
            <a:pPr lvl="0">
              <a:lnSpc>
                <a:spcPct val="100000"/>
              </a:lnSpc>
            </a:pPr>
            <a:r>
              <a:rPr lang="en-US" sz="2400"/>
              <a:t>I think she didn’t move for about 30 minutes</a:t>
            </a:r>
          </a:p>
          <a:p>
            <a:pPr lvl="0">
              <a:lnSpc>
                <a:spcPct val="100000"/>
              </a:lnSpc>
            </a:pPr>
            <a:r>
              <a:rPr lang="en-US" sz="2400"/>
              <a:t>To see her, we had to climb up lots of steps – there may have been over 200 steps. We were tired and hot.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TM04033919%5b%5bfn=Circuit%5d%5d</Template>
  <TotalTime>1440</TotalTime>
  <Words>201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</vt:lpstr>
      <vt:lpstr>MY DREAM HOLIDAY</vt:lpstr>
      <vt:lpstr>I LOVE RHODES</vt:lpstr>
      <vt:lpstr>Last year I went to rhodes</vt:lpstr>
      <vt:lpstr>Our hotel</vt:lpstr>
      <vt:lpstr>BUTTERFLY VALLEY </vt:lpstr>
      <vt:lpstr>Statue lady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HOLIDAY</dc:title>
  <dc:creator>Alice Jordan</dc:creator>
  <cp:lastModifiedBy>Tobias Wall</cp:lastModifiedBy>
  <cp:revision>4</cp:revision>
  <dcterms:created xsi:type="dcterms:W3CDTF">2020-06-16T10:27:51Z</dcterms:created>
  <dcterms:modified xsi:type="dcterms:W3CDTF">2020-06-17T11:58:55Z</dcterms:modified>
</cp:coreProperties>
</file>