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BE12-C1AC-4A8C-92CE-94AB5606E10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A939-F226-471E-9684-3E531BC6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BE12-C1AC-4A8C-92CE-94AB5606E10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A939-F226-471E-9684-3E531BC6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4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BE12-C1AC-4A8C-92CE-94AB5606E10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A939-F226-471E-9684-3E531BC6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84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BE12-C1AC-4A8C-92CE-94AB5606E10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A939-F226-471E-9684-3E531BC6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97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BE12-C1AC-4A8C-92CE-94AB5606E10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A939-F226-471E-9684-3E531BC6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7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BE12-C1AC-4A8C-92CE-94AB5606E10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A939-F226-471E-9684-3E531BC6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6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BE12-C1AC-4A8C-92CE-94AB5606E10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A939-F226-471E-9684-3E531BC6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23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BE12-C1AC-4A8C-92CE-94AB5606E10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A939-F226-471E-9684-3E531BC6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13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BE12-C1AC-4A8C-92CE-94AB5606E10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A939-F226-471E-9684-3E531BC6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5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BE12-C1AC-4A8C-92CE-94AB5606E10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A939-F226-471E-9684-3E531BC6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8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BE12-C1AC-4A8C-92CE-94AB5606E10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CA939-F226-471E-9684-3E531BC6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5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BE12-C1AC-4A8C-92CE-94AB5606E10C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CA939-F226-471E-9684-3E531BC69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17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Holiday destinations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Alice Bartlett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5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Italy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396" y="1866221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239490"/>
            <a:ext cx="3356264" cy="2237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871" y="1866221"/>
            <a:ext cx="2854729" cy="3520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90" y="3978611"/>
            <a:ext cx="2945619" cy="19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2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Italy is 1900 km away from the UK. Which is 1,900,000m away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Italy is 1 hour ahead of the UK.</a:t>
            </a:r>
          </a:p>
          <a:p>
            <a:r>
              <a:rPr lang="en-GB" dirty="0" smtClean="0"/>
              <a:t>It will take around 2hours and 11mins by plane.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90" y="2320856"/>
            <a:ext cx="423376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0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Facts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around 60.36 million people living in Italy.</a:t>
            </a:r>
          </a:p>
          <a:p>
            <a:r>
              <a:rPr lang="en-GB" dirty="0" smtClean="0"/>
              <a:t>Around 63.2  million tourists visit each year.</a:t>
            </a:r>
          </a:p>
          <a:p>
            <a:r>
              <a:rPr lang="en-GB" dirty="0" smtClean="0"/>
              <a:t>Italy's currency is in EUROs.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1 EURO = 90p.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62" y="3307404"/>
            <a:ext cx="2626061" cy="17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Facts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Average price of a pizza in Italy is 4 EURO (£3.60).</a:t>
            </a:r>
          </a:p>
          <a:p>
            <a:r>
              <a:rPr lang="en-GB" dirty="0" smtClean="0"/>
              <a:t>Average price of a pizza in the UK is between £10 and £15.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219855"/>
            <a:ext cx="3763632" cy="23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48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101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Holiday destinations</vt:lpstr>
      <vt:lpstr>Italy</vt:lpstr>
      <vt:lpstr>Facts</vt:lpstr>
      <vt:lpstr>Facts 2</vt:lpstr>
      <vt:lpstr>Facts 3</vt:lpstr>
    </vt:vector>
  </TitlesOfParts>
  <Company>NORDLB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 destinations</dc:title>
  <dc:creator>Timothy Bartlett</dc:creator>
  <cp:lastModifiedBy>Timothy Bartlett</cp:lastModifiedBy>
  <cp:revision>8</cp:revision>
  <dcterms:created xsi:type="dcterms:W3CDTF">2020-06-17T12:08:48Z</dcterms:created>
  <dcterms:modified xsi:type="dcterms:W3CDTF">2020-06-17T13:03:06Z</dcterms:modified>
</cp:coreProperties>
</file>