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ll about my holiday destination Spain"/>
          <p:cNvSpPr txBox="1"/>
          <p:nvPr>
            <p:ph type="ctrTitle"/>
          </p:nvPr>
        </p:nvSpPr>
        <p:spPr>
          <a:xfrm>
            <a:off x="1270000" y="234672"/>
            <a:ext cx="10464800" cy="3639485"/>
          </a:xfrm>
          <a:prstGeom prst="rect">
            <a:avLst/>
          </a:prstGeom>
        </p:spPr>
        <p:txBody>
          <a:bodyPr/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All about my holiday destination Spain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How far away is Spain"/>
          <p:cNvSpPr txBox="1"/>
          <p:nvPr>
            <p:ph type="ctrTitle"/>
          </p:nvPr>
        </p:nvSpPr>
        <p:spPr>
          <a:xfrm>
            <a:off x="1270000" y="180981"/>
            <a:ext cx="10464800" cy="1300107"/>
          </a:xfrm>
          <a:prstGeom prst="rect">
            <a:avLst/>
          </a:prstGeom>
        </p:spPr>
        <p:txBody>
          <a:bodyPr/>
          <a:lstStyle/>
          <a:p>
            <a:pPr defTabSz="560831">
              <a:defRPr sz="767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How far away is Spain</a:t>
            </a:r>
            <a:r>
              <a:t> </a:t>
            </a:r>
          </a:p>
        </p:txBody>
      </p:sp>
      <p:sp>
        <p:nvSpPr>
          <p:cNvPr id="122" name="Spain is 4,647.39 mi away which is 7,479.25 km away ."/>
          <p:cNvSpPr txBox="1"/>
          <p:nvPr>
            <p:ph type="subTitle" sz="quarter" idx="1"/>
          </p:nvPr>
        </p:nvSpPr>
        <p:spPr>
          <a:xfrm>
            <a:off x="1270000" y="272415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Spain is 4,647.39 mi away which is 7,479.25 km away .</a:t>
            </a:r>
          </a:p>
        </p:txBody>
      </p:sp>
      <p:pic>
        <p:nvPicPr>
          <p:cNvPr id="123" name="27772E49-22C2-4EB0-8924-3CD1709C9EEC-L0-001.jpeg" descr="27772E49-22C2-4EB0-8924-3CD1709C9EE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1497" y="3403016"/>
            <a:ext cx="6161807" cy="632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hat is the time difference"/>
          <p:cNvSpPr txBox="1"/>
          <p:nvPr>
            <p:ph type="ctrTitle"/>
          </p:nvPr>
        </p:nvSpPr>
        <p:spPr>
          <a:xfrm>
            <a:off x="1270000" y="65930"/>
            <a:ext cx="10464800" cy="2435280"/>
          </a:xfrm>
          <a:prstGeom prst="rect">
            <a:avLst/>
          </a:prstGeom>
        </p:spPr>
        <p:txBody>
          <a:bodyPr/>
          <a:lstStyle>
            <a:lvl1pPr defTabSz="560831">
              <a:defRPr b="1" sz="767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is the time difference </a:t>
            </a:r>
          </a:p>
        </p:txBody>
      </p:sp>
      <p:sp>
        <p:nvSpPr>
          <p:cNvPr id="126" name="England is an hour earlier than Spain. So if it was 7:00am in England it would be 8:00am in Spain."/>
          <p:cNvSpPr txBox="1"/>
          <p:nvPr>
            <p:ph type="subTitle" sz="quarter" idx="1"/>
          </p:nvPr>
        </p:nvSpPr>
        <p:spPr>
          <a:xfrm>
            <a:off x="963196" y="2590109"/>
            <a:ext cx="10464801" cy="1245353"/>
          </a:xfrm>
          <a:prstGeom prst="rect">
            <a:avLst/>
          </a:prstGeom>
        </p:spPr>
        <p:txBody>
          <a:bodyPr/>
          <a:lstStyle/>
          <a:p>
            <a:pPr/>
            <a:r>
              <a:t>England is an hour earlier than Spain. So if it was 7:00am in England it would be 8:00am in Spain. </a:t>
            </a:r>
          </a:p>
        </p:txBody>
      </p:sp>
      <p:pic>
        <p:nvPicPr>
          <p:cNvPr id="127" name="633A3725-C597-401C-A15D-94B5E1BBBAED-L0-001.jpeg" descr="633A3725-C597-401C-A15D-94B5E1BBBAE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5273" y="3924361"/>
            <a:ext cx="5874254" cy="5829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ow long to get there"/>
          <p:cNvSpPr txBox="1"/>
          <p:nvPr>
            <p:ph type="ctrTitle"/>
          </p:nvPr>
        </p:nvSpPr>
        <p:spPr>
          <a:xfrm>
            <a:off x="1270000" y="96610"/>
            <a:ext cx="10464800" cy="1369137"/>
          </a:xfrm>
          <a:prstGeom prst="rect">
            <a:avLst/>
          </a:prstGeom>
        </p:spPr>
        <p:txBody>
          <a:bodyPr/>
          <a:lstStyle/>
          <a:p>
            <a:pPr defTabSz="578358">
              <a:defRPr sz="7919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How long to get there</a:t>
            </a:r>
            <a:r>
              <a:t> </a:t>
            </a:r>
          </a:p>
        </p:txBody>
      </p:sp>
      <p:sp>
        <p:nvSpPr>
          <p:cNvPr id="130" name="By train it takes 14h and 9m…"/>
          <p:cNvSpPr txBox="1"/>
          <p:nvPr>
            <p:ph type="subTitle" sz="quarter" idx="1"/>
          </p:nvPr>
        </p:nvSpPr>
        <p:spPr>
          <a:xfrm>
            <a:off x="1270000" y="1623677"/>
            <a:ext cx="10464800" cy="1628857"/>
          </a:xfrm>
          <a:prstGeom prst="rect">
            <a:avLst/>
          </a:prstGeom>
        </p:spPr>
        <p:txBody>
          <a:bodyPr/>
          <a:lstStyle/>
          <a:p>
            <a:pPr algn="l"/>
            <a:r>
              <a:t>By train it takes 14h and 9m </a:t>
            </a:r>
          </a:p>
          <a:p>
            <a:pPr algn="l"/>
            <a:r>
              <a:t>By car 19h and 25m </a:t>
            </a:r>
          </a:p>
          <a:p>
            <a:pPr algn="l"/>
            <a:r>
              <a:t>By plane 2h and 10m </a:t>
            </a:r>
          </a:p>
        </p:txBody>
      </p:sp>
      <p:pic>
        <p:nvPicPr>
          <p:cNvPr id="131" name="D68BF1B7-D3E9-4920-92D3-F50780F1746D-L0-001.jpeg" descr="D68BF1B7-D3E9-4920-92D3-F50780F1746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119" y="3556196"/>
            <a:ext cx="9434562" cy="6202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How many people live there"/>
          <p:cNvSpPr txBox="1"/>
          <p:nvPr>
            <p:ph type="ctrTitle"/>
          </p:nvPr>
        </p:nvSpPr>
        <p:spPr>
          <a:xfrm>
            <a:off x="1270000" y="180981"/>
            <a:ext cx="10464800" cy="2534992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many people live there </a:t>
            </a:r>
          </a:p>
        </p:txBody>
      </p:sp>
      <p:sp>
        <p:nvSpPr>
          <p:cNvPr id="134" name="There are 46.94 million people living in Spain."/>
          <p:cNvSpPr txBox="1"/>
          <p:nvPr>
            <p:ph type="subTitle" sz="quarter" idx="1"/>
          </p:nvPr>
        </p:nvSpPr>
        <p:spPr>
          <a:xfrm>
            <a:off x="1270000" y="2973614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There are 46.94 million people living in Spain. </a:t>
            </a:r>
          </a:p>
        </p:txBody>
      </p:sp>
      <p:pic>
        <p:nvPicPr>
          <p:cNvPr id="135" name="2CEE38A8-1D64-4A17-B0D4-12B82BDC4039-L0-001.jpeg" descr="2CEE38A8-1D64-4A17-B0D4-12B82BDC403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61556"/>
            <a:ext cx="13004801" cy="3857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at is the currency"/>
          <p:cNvSpPr txBox="1"/>
          <p:nvPr>
            <p:ph type="ctrTitle"/>
          </p:nvPr>
        </p:nvSpPr>
        <p:spPr>
          <a:xfrm>
            <a:off x="1270000" y="134961"/>
            <a:ext cx="10464800" cy="1392147"/>
          </a:xfrm>
          <a:prstGeom prst="rect">
            <a:avLst/>
          </a:prstGeom>
        </p:spPr>
        <p:txBody>
          <a:bodyPr/>
          <a:lstStyle/>
          <a:p>
            <a:pPr/>
            <a:r>
              <a:rPr b="1">
                <a:latin typeface="Helvetica"/>
                <a:ea typeface="Helvetica"/>
                <a:cs typeface="Helvetica"/>
                <a:sym typeface="Helvetica"/>
              </a:rPr>
              <a:t>What is the currency</a:t>
            </a:r>
            <a:r>
              <a:t> </a:t>
            </a:r>
          </a:p>
        </p:txBody>
      </p:sp>
      <p:sp>
        <p:nvSpPr>
          <p:cNvPr id="138" name="The currency is a Euro. £10 is 11.15 Euros. An ice cream is £2 but in Spain it is 2.23 Euros."/>
          <p:cNvSpPr txBox="1"/>
          <p:nvPr>
            <p:ph type="subTitle" sz="quarter" idx="1"/>
          </p:nvPr>
        </p:nvSpPr>
        <p:spPr>
          <a:xfrm>
            <a:off x="1270000" y="1569987"/>
            <a:ext cx="10464800" cy="1137971"/>
          </a:xfrm>
          <a:prstGeom prst="rect">
            <a:avLst/>
          </a:prstGeom>
        </p:spPr>
        <p:txBody>
          <a:bodyPr/>
          <a:lstStyle/>
          <a:p>
            <a:pPr/>
            <a:r>
              <a:t>The currency is a Euro. £10 is 11.15 Euros. An ice cream is £2 but in Spain it is 2.23 Euros. </a:t>
            </a:r>
          </a:p>
        </p:txBody>
      </p:sp>
      <p:pic>
        <p:nvPicPr>
          <p:cNvPr id="139" name="C668DF02-3CDD-44EE-BE78-6CAAA7D90C8F-L0-001.jpeg" descr="C668DF02-3CDD-44EE-BE78-6CAAA7D90C8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827" y="2750836"/>
            <a:ext cx="10669909" cy="6217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ank you for watching"/>
          <p:cNvSpPr txBox="1"/>
          <p:nvPr>
            <p:ph type="ctrTitle"/>
          </p:nvPr>
        </p:nvSpPr>
        <p:spPr>
          <a:xfrm>
            <a:off x="1270000" y="73600"/>
            <a:ext cx="10464800" cy="1323117"/>
          </a:xfrm>
          <a:prstGeom prst="rect">
            <a:avLst/>
          </a:prstGeom>
        </p:spPr>
        <p:txBody>
          <a:bodyPr/>
          <a:lstStyle/>
          <a:p>
            <a:pPr defTabSz="525779">
              <a:defRPr sz="7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Thank you for watching</a:t>
            </a:r>
            <a:r>
              <a:t> </a:t>
            </a:r>
          </a:p>
        </p:txBody>
      </p:sp>
      <p:pic>
        <p:nvPicPr>
          <p:cNvPr id="142" name="5DDDB6F6-EC46-4B28-A4A6-EA73CE8765A8-L0-001.jpeg" descr="5DDDB6F6-EC46-4B28-A4A6-EA73CE8765A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0247" y="1494744"/>
            <a:ext cx="8244306" cy="8211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