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5fb75a7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5fb75a7c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anguageangels.com/homeschool/public/uploads/powerPoints/Les%20V%C3%AAtements%202/data/img66.png" TargetMode="External"/><Relationship Id="rId3" Type="http://schemas.openxmlformats.org/officeDocument/2006/relationships/hyperlink" Target="https://www.languageangels.com/homeschool/public/uploads/powerPoints/Les%20V%C3%AAtements%202/data/img18.png" TargetMode="External"/><Relationship Id="rId7" Type="http://schemas.openxmlformats.org/officeDocument/2006/relationships/hyperlink" Target="https://www.languageangels.com/homeschool/public/uploads/powerPoints/Les%20V%C3%AAtements%202/data/img17.png" TargetMode="External"/><Relationship Id="rId12" Type="http://schemas.openxmlformats.org/officeDocument/2006/relationships/hyperlink" Target="https://www.languageangels.com/homeschool/public/uploads/powerPoints/Les%20V%C3%AAtements%202/data/img79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nguageangels.com/homeschool/public/uploads/powerPoints/Les%20V%C3%AAtements%202/data/img25.png" TargetMode="External"/><Relationship Id="rId11" Type="http://schemas.openxmlformats.org/officeDocument/2006/relationships/hyperlink" Target="https://www.languageangels.com/homeschool/public/uploads/powerPoints/Les%20V%C3%AAtements%202/data/img33.png" TargetMode="External"/><Relationship Id="rId5" Type="http://schemas.openxmlformats.org/officeDocument/2006/relationships/hyperlink" Target="https://www.languageangels.com/homeschool/public/uploads/powerPoints/Les%20V%C3%AAtements%202/data/img60.png" TargetMode="External"/><Relationship Id="rId10" Type="http://schemas.openxmlformats.org/officeDocument/2006/relationships/hyperlink" Target="https://www.languageangels.com/homeschool/public/uploads/powerPoints/Les%20V%C3%AAtements%202/data/img68.png" TargetMode="External"/><Relationship Id="rId4" Type="http://schemas.openxmlformats.org/officeDocument/2006/relationships/hyperlink" Target="https://www.languageangels.com/homeschool/public/uploads/powerPoints/Les%20V%C3%AAtements%202/data/img21.png" TargetMode="External"/><Relationship Id="rId9" Type="http://schemas.openxmlformats.org/officeDocument/2006/relationships/hyperlink" Target="https://www.languageangels.com/homeschool/public/uploads/powerPoints/Les%20V%C3%AAtements%202/data/img6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187250" y="745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Des sandales ( </a:t>
            </a:r>
            <a:r>
              <a:rPr lang="en" sz="1800">
                <a:solidFill>
                  <a:srgbClr val="434343"/>
                </a:solidFill>
                <a:highlight>
                  <a:srgbClr val="00FF00"/>
                </a:highlight>
              </a:rPr>
              <a:t>pl</a:t>
            </a:r>
            <a:r>
              <a:rPr lang="en" sz="1800">
                <a:solidFill>
                  <a:srgbClr val="434343"/>
                </a:solidFill>
              </a:rPr>
              <a:t> )   des collants ( </a:t>
            </a:r>
            <a:r>
              <a:rPr lang="en" sz="1800">
                <a:solidFill>
                  <a:srgbClr val="434343"/>
                </a:solidFill>
                <a:highlight>
                  <a:srgbClr val="00FF00"/>
                </a:highlight>
              </a:rPr>
              <a:t>pl</a:t>
            </a:r>
            <a:r>
              <a:rPr lang="en" sz="1800">
                <a:solidFill>
                  <a:srgbClr val="434343"/>
                </a:solidFill>
              </a:rPr>
              <a:t> )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9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Img18.png</a:t>
            </a:r>
            <a:r>
              <a:rPr lang="en"/>
              <a:t>                             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img21.png</a:t>
            </a:r>
            <a:r>
              <a:rPr lang="en"/>
              <a:t>                               une robe (f)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Un short (m)                   des gants (</a:t>
            </a:r>
            <a:r>
              <a:rPr lang="en">
                <a:highlight>
                  <a:srgbClr val="00FF00"/>
                </a:highlight>
              </a:rPr>
              <a:t>pl</a:t>
            </a:r>
            <a:r>
              <a:rPr lang="en"/>
              <a:t>)            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img60.png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Img25.png</a:t>
            </a:r>
            <a:r>
              <a:rPr lang="en"/>
              <a:t>                              </a:t>
            </a:r>
            <a:r>
              <a:rPr lang="en" sz="1100" u="sng">
                <a:solidFill>
                  <a:schemeClr val="hlink"/>
                </a:solidFill>
                <a:hlinkClick r:id="rId7"/>
              </a:rPr>
              <a:t>mg17.png</a:t>
            </a:r>
            <a:r>
              <a:rPr lang="en"/>
              <a:t>                                un maillot de bain (m)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  Une vest (f)                         </a:t>
            </a:r>
            <a:r>
              <a:rPr lang="en" sz="1100" u="sng">
                <a:solidFill>
                  <a:schemeClr val="hlink"/>
                </a:solidFill>
                <a:hlinkClick r:id="rId8"/>
              </a:rPr>
              <a:t>img66.png</a:t>
            </a:r>
            <a:r>
              <a:rPr lang="en"/>
              <a:t>         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Tee-shirt (m)                     </a:t>
            </a:r>
            <a:r>
              <a:rPr lang="en" sz="1100" u="sng">
                <a:solidFill>
                  <a:schemeClr val="hlink"/>
                </a:solidFill>
                <a:hlinkClick r:id="rId9"/>
              </a:rPr>
              <a:t>img69.png</a:t>
            </a:r>
            <a:r>
              <a:rPr lang="en"/>
              <a:t>                               un pantalon (m)                                   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10"/>
              </a:rPr>
              <a:t>Img68.png</a:t>
            </a:r>
            <a:r>
              <a:rPr lang="en"/>
              <a:t>                              des bottes (pl)           </a:t>
            </a:r>
            <a:r>
              <a:rPr lang="en" sz="1100" u="sng">
                <a:solidFill>
                  <a:schemeClr val="hlink"/>
                </a:solidFill>
                <a:hlinkClick r:id="rId11"/>
              </a:rPr>
              <a:t>img33.png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   </a:t>
            </a:r>
            <a:r>
              <a:rPr lang="en" sz="1100" u="sng">
                <a:solidFill>
                  <a:schemeClr val="hlink"/>
                </a:solidFill>
                <a:hlinkClick r:id="rId12"/>
              </a:rPr>
              <a:t>Img79.pn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Une robe (f)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img60.png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On-screen Show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Des sandales ( pl )   des collants ( pl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sandales ( pl )   des collants ( pl )</dc:title>
  <cp:lastModifiedBy>C Collings</cp:lastModifiedBy>
  <cp:revision>1</cp:revision>
  <dcterms:modified xsi:type="dcterms:W3CDTF">2021-01-24T16:43:44Z</dcterms:modified>
</cp:coreProperties>
</file>