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608e184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608e1841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608e184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608e1841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608e1841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608e1841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608e1841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608e1841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608e1841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608e1841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608e1841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608e1841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608e1841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608e1841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608e1841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608e1841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608e1841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608e1841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veste = a jacket = fem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250" y="1152475"/>
            <a:ext cx="3870049" cy="322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chemise = a shirt = fem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600" y="1017725"/>
            <a:ext cx="3978605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echarpe = a scarf = fem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800" y="1490500"/>
            <a:ext cx="461520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robe = a dress = fem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560750"/>
            <a:ext cx="3503750" cy="442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cravate = a tie = fem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386" y="1727100"/>
            <a:ext cx="403661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casquette = a hat = fem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800" y="1251188"/>
            <a:ext cx="476250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tee-shirt = a T-shirt = mal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400" y="489850"/>
            <a:ext cx="4220600" cy="46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manteau = a coat =mal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025" y="622525"/>
            <a:ext cx="4520975" cy="45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maillot de bain = swimming costume = mal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825" y="1152475"/>
            <a:ext cx="347185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Une veste = a jacket = fem</vt:lpstr>
      <vt:lpstr>Une chemise = a shirt = fem</vt:lpstr>
      <vt:lpstr>Une echarpe = a scarf = fem</vt:lpstr>
      <vt:lpstr>Une robe = a dress = fem</vt:lpstr>
      <vt:lpstr>Une cravate = a tie = fem</vt:lpstr>
      <vt:lpstr>Une casquette = a hat = fem</vt:lpstr>
      <vt:lpstr>Un tee-shirt = a T-shirt = mal</vt:lpstr>
      <vt:lpstr>Un manteau = a coat =mal</vt:lpstr>
      <vt:lpstr>Un maillot de bain = swimming costume = mal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veste = a jacket = fem</dc:title>
  <cp:lastModifiedBy>C Collings</cp:lastModifiedBy>
  <cp:revision>1</cp:revision>
  <dcterms:modified xsi:type="dcterms:W3CDTF">2021-01-24T16:44:03Z</dcterms:modified>
</cp:coreProperties>
</file>