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62ca7e3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62ca7e3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2ca7e306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2ca7e306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b62ca7e3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b62ca7e30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62ca7e30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62ca7e30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b62ca7e30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b62ca7e30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62ca7e30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b62ca7e30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62ca7e30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62ca7e30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62ca7e30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62ca7e30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62ca7e30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b62ca7e30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62ca7e30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62ca7e30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D0D0"/>
            </a:gs>
            <a:gs pos="100000">
              <a:srgbClr val="D9686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5518775" y="1096075"/>
            <a:ext cx="3361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>
                <a:solidFill>
                  <a:srgbClr val="000000"/>
                </a:solidFill>
              </a:rPr>
              <a:t>Un pull </a:t>
            </a:r>
            <a:r>
              <a:rPr lang="en" sz="4000" b="1" i="1">
                <a:solidFill>
                  <a:srgbClr val="000000"/>
                </a:solidFill>
              </a:rPr>
              <a:t>(m)</a:t>
            </a:r>
            <a:endParaRPr sz="4000" b="1" i="1">
              <a:solidFill>
                <a:srgbClr val="00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0"/>
            <a:ext cx="5518763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C80FF"/>
            </a:gs>
            <a:gs pos="100000">
              <a:srgbClr val="9900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body" idx="1"/>
          </p:nvPr>
        </p:nvSpPr>
        <p:spPr>
          <a:xfrm>
            <a:off x="5700350" y="918150"/>
            <a:ext cx="3132000" cy="365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Une echarpe </a:t>
            </a:r>
            <a:r>
              <a:rPr lang="en" sz="4000" b="1" i="1"/>
              <a:t>(f)</a:t>
            </a:r>
            <a:endParaRPr sz="4000" b="1" i="1"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1925" y="-78975"/>
            <a:ext cx="5762275" cy="503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DECDB"/>
            </a:gs>
            <a:gs pos="100000">
              <a:srgbClr val="F0A96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5703950" y="1252025"/>
            <a:ext cx="3376200" cy="381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>
                <a:solidFill>
                  <a:srgbClr val="000000"/>
                </a:solidFill>
              </a:rPr>
              <a:t>Un short </a:t>
            </a:r>
            <a:r>
              <a:rPr lang="en" sz="4000" b="1" i="1">
                <a:solidFill>
                  <a:srgbClr val="000000"/>
                </a:solidFill>
              </a:rPr>
              <a:t>(m)</a:t>
            </a:r>
            <a:endParaRPr sz="4000" b="1" i="1">
              <a:solidFill>
                <a:srgbClr val="000000"/>
              </a:solidFill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8438"/>
            <a:ext cx="5703950" cy="4906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4726150" y="445025"/>
            <a:ext cx="4106100" cy="41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Un tee shirt </a:t>
            </a:r>
            <a:r>
              <a:rPr lang="en" sz="4000" b="1" i="1"/>
              <a:t>(m)</a:t>
            </a:r>
            <a:endParaRPr sz="4000" b="1" i="1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CD5"/>
            </a:gs>
            <a:gs pos="100000">
              <a:srgbClr val="93BC8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5651075" y="1152475"/>
            <a:ext cx="3181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Un chemisier </a:t>
            </a:r>
            <a:r>
              <a:rPr lang="en" sz="4000" b="1" i="1"/>
              <a:t>(m)</a:t>
            </a:r>
            <a:endParaRPr sz="4000" b="1" i="1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5639800" y="1152475"/>
            <a:ext cx="3192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Des chaussures </a:t>
            </a:r>
            <a:r>
              <a:rPr lang="en" sz="4000" b="1" i="1"/>
              <a:t>(pl)</a:t>
            </a:r>
            <a:endParaRPr sz="4000" b="1" i="1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55275"/>
            <a:ext cx="5699625" cy="3168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5605975" y="1017725"/>
            <a:ext cx="32262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Des chaussettes </a:t>
            </a:r>
            <a:r>
              <a:rPr lang="en" sz="4000" b="1" i="1"/>
              <a:t>(pl)</a:t>
            </a:r>
            <a:endParaRPr sz="4000" b="1" i="1"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-78950"/>
            <a:ext cx="572214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5102350" y="1163750"/>
            <a:ext cx="372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Des gants </a:t>
            </a:r>
            <a:r>
              <a:rPr lang="en" sz="4000" b="1" i="1"/>
              <a:t>(pl)</a:t>
            </a:r>
            <a:endParaRPr sz="4000" b="1" i="1"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0235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FF80FF"/>
            </a:gs>
            <a:gs pos="100000">
              <a:srgbClr val="FF00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4779150" y="1590425"/>
            <a:ext cx="4131900" cy="74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Une robe </a:t>
            </a:r>
            <a:r>
              <a:rPr lang="en" sz="4000" b="1" i="1"/>
              <a:t>(f)</a:t>
            </a:r>
            <a:endParaRPr sz="4000" b="1" i="1"/>
          </a:p>
        </p:txBody>
      </p:sp>
      <p:sp>
        <p:nvSpPr>
          <p:cNvPr id="111" name="Google Shape;111;p21"/>
          <p:cNvSpPr txBox="1"/>
          <p:nvPr/>
        </p:nvSpPr>
        <p:spPr>
          <a:xfrm>
            <a:off x="3711000" y="2143125"/>
            <a:ext cx="902400" cy="3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" y="0"/>
            <a:ext cx="477916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FF00"/>
            </a:gs>
            <a:gs pos="0">
              <a:srgbClr val="FFFFFF"/>
            </a:gs>
            <a:gs pos="100000">
              <a:srgbClr val="80FF80"/>
            </a:gs>
            <a:gs pos="100000">
              <a:srgbClr val="00FF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5008150" y="1152475"/>
            <a:ext cx="3824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000" b="1"/>
              <a:t>Une veste </a:t>
            </a:r>
            <a:r>
              <a:rPr lang="en" sz="4000" b="1" i="1"/>
              <a:t>(f)</a:t>
            </a:r>
            <a:endParaRPr sz="4000" b="1" i="1"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10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 Collings</cp:lastModifiedBy>
  <cp:revision>1</cp:revision>
  <dcterms:modified xsi:type="dcterms:W3CDTF">2021-01-24T16:48:14Z</dcterms:modified>
</cp:coreProperties>
</file>