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8bdea8a29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8bdea8a29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8bdea8a29_3_2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8bdea8a29_3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78bdea8a29_3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78bdea8a29_3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8bdea8a29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8bdea8a29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8bdea8a29_3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78bdea8a29_3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8bdea8a29_3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78bdea8a29_3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8bdea8a29_3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8bdea8a29_3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8bdea8a29_3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8bdea8a29_3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8bdea8a29_3_2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8bdea8a29_3_2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8bdea8a29_3_2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78bdea8a29_3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8bdea8a29_3_2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8bdea8a29_3_2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268550" y="288600"/>
            <a:ext cx="8520600" cy="2690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French clothing!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Violet. Hope you enjoy!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chemisier - a shirt</a:t>
            </a:r>
            <a:endParaRPr/>
          </a:p>
        </p:txBody>
      </p:sp>
      <p:sp>
        <p:nvSpPr>
          <p:cNvPr id="149" name="Google Shape;149;p2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200">
                <a:solidFill>
                  <a:srgbClr val="F4A5D5"/>
                </a:solidFill>
              </a:rPr>
              <a:t>Un chemisier (m)</a:t>
            </a:r>
            <a:endParaRPr sz="3200">
              <a:solidFill>
                <a:srgbClr val="F4A5D5"/>
              </a:solidFill>
            </a:endParaRPr>
          </a:p>
        </p:txBody>
      </p:sp>
      <p:pic>
        <p:nvPicPr>
          <p:cNvPr id="150" name="Google Shape;15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08113" y="1017800"/>
            <a:ext cx="2924175" cy="354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 txBox="1"/>
          <p:nvPr>
            <p:ph type="title"/>
          </p:nvPr>
        </p:nvSpPr>
        <p:spPr>
          <a:xfrm>
            <a:off x="268550" y="28055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short - shorts</a:t>
            </a:r>
            <a:endParaRPr/>
          </a:p>
        </p:txBody>
      </p:sp>
      <p:sp>
        <p:nvSpPr>
          <p:cNvPr id="156" name="Google Shape;156;p23"/>
          <p:cNvSpPr txBox="1"/>
          <p:nvPr>
            <p:ph idx="1" type="body"/>
          </p:nvPr>
        </p:nvSpPr>
        <p:spPr>
          <a:xfrm>
            <a:off x="372100" y="10141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200">
                <a:solidFill>
                  <a:srgbClr val="073763"/>
                </a:solidFill>
              </a:rPr>
              <a:t>Un short (m)</a:t>
            </a:r>
            <a:endParaRPr sz="3200">
              <a:solidFill>
                <a:srgbClr val="073763"/>
              </a:solidFill>
            </a:endParaRPr>
          </a:p>
        </p:txBody>
      </p:sp>
      <p:pic>
        <p:nvPicPr>
          <p:cNvPr id="157" name="Google Shape;15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8763" y="1324175"/>
            <a:ext cx="3000375" cy="340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14:flip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484300" y="268225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			Des bottes - boots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200">
                <a:solidFill>
                  <a:srgbClr val="4F390D"/>
                </a:solidFill>
              </a:rPr>
              <a:t>Des bottes (pl)</a:t>
            </a:r>
            <a:endParaRPr sz="3200">
              <a:solidFill>
                <a:srgbClr val="4F390D"/>
              </a:solidFill>
            </a:endParaRPr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83013" y="1378000"/>
            <a:ext cx="4657725" cy="319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147750" y="39275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			Des gants - gloves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113225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200">
                <a:solidFill>
                  <a:srgbClr val="931212"/>
                </a:solidFill>
              </a:rPr>
              <a:t>Des gants (pl)</a:t>
            </a:r>
            <a:endParaRPr sz="3200">
              <a:solidFill>
                <a:srgbClr val="931212"/>
              </a:solidFill>
            </a:endParaRPr>
          </a:p>
        </p:txBody>
      </p:sp>
      <p:pic>
        <p:nvPicPr>
          <p:cNvPr id="100" name="Google Shape;10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84113" y="1229863"/>
            <a:ext cx="4448175" cy="349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14:prism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311700" y="2892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 sandales - sandals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1391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200">
                <a:solidFill>
                  <a:srgbClr val="4CED67"/>
                </a:solidFill>
              </a:rPr>
              <a:t>Des sandales (pr)</a:t>
            </a:r>
            <a:endParaRPr sz="3200">
              <a:solidFill>
                <a:srgbClr val="4CED67"/>
              </a:solidFill>
            </a:endParaRPr>
          </a:p>
        </p:txBody>
      </p:sp>
      <p:sp>
        <p:nvSpPr>
          <p:cNvPr id="107" name="Google Shape;107;p16"/>
          <p:cNvSpPr/>
          <p:nvPr/>
        </p:nvSpPr>
        <p:spPr>
          <a:xfrm>
            <a:off x="2766400" y="4349525"/>
            <a:ext cx="250300" cy="253875"/>
          </a:xfrm>
          <a:prstGeom prst="rect">
            <a:avLst/>
          </a:prstGeom>
          <a:noFill/>
          <a:ln>
            <a:noFill/>
          </a:ln>
        </p:spPr>
      </p:sp>
      <p:pic>
        <p:nvPicPr>
          <p:cNvPr id="108" name="Google Shape;10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6950" y="2457450"/>
            <a:ext cx="6877050" cy="268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:pus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 chaussures - shoes						</a:t>
            </a:r>
            <a:endParaRPr/>
          </a:p>
        </p:txBody>
      </p:sp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200">
                <a:solidFill>
                  <a:srgbClr val="4F390D"/>
                </a:solidFill>
              </a:rPr>
              <a:t>Des chaussures (pr)</a:t>
            </a:r>
            <a:endParaRPr sz="3200">
              <a:solidFill>
                <a:srgbClr val="4F390D"/>
              </a:solidFill>
            </a:endParaRPr>
          </a:p>
        </p:txBody>
      </p:sp>
      <p:pic>
        <p:nvPicPr>
          <p:cNvPr id="115" name="Google Shape;11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58425" y="1844725"/>
            <a:ext cx="5334000" cy="272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:push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 chaussettes - socks</a:t>
            </a:r>
            <a:endParaRPr/>
          </a:p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357800" y="101780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r>
              <a:rPr lang="en">
                <a:solidFill>
                  <a:srgbClr val="DCD4D4"/>
                </a:solidFill>
              </a:rPr>
              <a:t>D</a:t>
            </a:r>
            <a:r>
              <a:rPr lang="en">
                <a:solidFill>
                  <a:srgbClr val="F21515"/>
                </a:solidFill>
              </a:rPr>
              <a:t>e</a:t>
            </a:r>
            <a:r>
              <a:rPr lang="en">
                <a:solidFill>
                  <a:srgbClr val="DCD4D4"/>
                </a:solidFill>
              </a:rPr>
              <a:t>s </a:t>
            </a:r>
            <a:r>
              <a:rPr lang="en">
                <a:solidFill>
                  <a:srgbClr val="F21515"/>
                </a:solidFill>
              </a:rPr>
              <a:t>c</a:t>
            </a:r>
            <a:r>
              <a:rPr lang="en">
                <a:solidFill>
                  <a:srgbClr val="DCD4D4"/>
                </a:solidFill>
              </a:rPr>
              <a:t>h</a:t>
            </a:r>
            <a:r>
              <a:rPr lang="en">
                <a:solidFill>
                  <a:srgbClr val="F21515"/>
                </a:solidFill>
              </a:rPr>
              <a:t>a</a:t>
            </a:r>
            <a:r>
              <a:rPr lang="en">
                <a:solidFill>
                  <a:srgbClr val="DCD4D4"/>
                </a:solidFill>
              </a:rPr>
              <a:t>u</a:t>
            </a:r>
            <a:r>
              <a:rPr lang="en">
                <a:solidFill>
                  <a:srgbClr val="F21515"/>
                </a:solidFill>
              </a:rPr>
              <a:t>s</a:t>
            </a:r>
            <a:r>
              <a:rPr lang="en">
                <a:solidFill>
                  <a:srgbClr val="DCD4D4"/>
                </a:solidFill>
              </a:rPr>
              <a:t>s</a:t>
            </a:r>
            <a:r>
              <a:rPr lang="en">
                <a:solidFill>
                  <a:srgbClr val="F21515"/>
                </a:solidFill>
              </a:rPr>
              <a:t>e</a:t>
            </a:r>
            <a:r>
              <a:rPr lang="en">
                <a:solidFill>
                  <a:srgbClr val="DCD4D4"/>
                </a:solidFill>
              </a:rPr>
              <a:t>t</a:t>
            </a:r>
            <a:r>
              <a:rPr lang="en">
                <a:solidFill>
                  <a:srgbClr val="F21515"/>
                </a:solidFill>
              </a:rPr>
              <a:t>t</a:t>
            </a:r>
            <a:r>
              <a:rPr lang="en">
                <a:solidFill>
                  <a:srgbClr val="DCD4D4"/>
                </a:solidFill>
              </a:rPr>
              <a:t>e</a:t>
            </a:r>
            <a:r>
              <a:rPr lang="en">
                <a:solidFill>
                  <a:srgbClr val="F21515"/>
                </a:solidFill>
              </a:rPr>
              <a:t>s</a:t>
            </a:r>
            <a:r>
              <a:rPr lang="en">
                <a:solidFill>
                  <a:srgbClr val="DCD4D4"/>
                </a:solidFill>
              </a:rPr>
              <a:t> </a:t>
            </a:r>
            <a:r>
              <a:rPr lang="en">
                <a:solidFill>
                  <a:srgbClr val="F21515"/>
                </a:solidFill>
              </a:rPr>
              <a:t>(pr)</a:t>
            </a:r>
            <a:endParaRPr>
              <a:solidFill>
                <a:srgbClr val="F21515"/>
              </a:solidFill>
            </a:endParaRPr>
          </a:p>
        </p:txBody>
      </p:sp>
      <p:pic>
        <p:nvPicPr>
          <p:cNvPr id="122" name="Google Shape;12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34463" y="541225"/>
            <a:ext cx="3857625" cy="398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Des coll</a:t>
            </a:r>
            <a:r>
              <a:rPr lang="en"/>
              <a:t>ants - tights</a:t>
            </a:r>
            <a:endParaRPr/>
          </a:p>
        </p:txBody>
      </p:sp>
      <p:sp>
        <p:nvSpPr>
          <p:cNvPr id="128" name="Google Shape;128;p19"/>
          <p:cNvSpPr txBox="1"/>
          <p:nvPr>
            <p:ph idx="1" type="body"/>
          </p:nvPr>
        </p:nvSpPr>
        <p:spPr>
          <a:xfrm>
            <a:off x="311700" y="128165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200">
                <a:solidFill>
                  <a:srgbClr val="ED52D3"/>
                </a:solidFill>
              </a:rPr>
              <a:t>Des coll</a:t>
            </a:r>
            <a:r>
              <a:rPr lang="en" sz="3200">
                <a:solidFill>
                  <a:schemeClr val="dk1"/>
                </a:solidFill>
              </a:rPr>
              <a:t>a</a:t>
            </a:r>
            <a:r>
              <a:rPr lang="en" sz="3200">
                <a:solidFill>
                  <a:srgbClr val="0B5394"/>
                </a:solidFill>
              </a:rPr>
              <a:t>nts (pr)</a:t>
            </a:r>
            <a:endParaRPr sz="3200">
              <a:solidFill>
                <a:srgbClr val="0B5394"/>
              </a:solidFill>
            </a:endParaRPr>
          </a:p>
        </p:txBody>
      </p:sp>
      <p:pic>
        <p:nvPicPr>
          <p:cNvPr id="129" name="Google Shape;12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4750" y="955163"/>
            <a:ext cx="3257550" cy="3457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14:prism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pull - jumper</a:t>
            </a:r>
            <a:endParaRPr/>
          </a:p>
        </p:txBody>
      </p:sp>
      <p:sp>
        <p:nvSpPr>
          <p:cNvPr id="135" name="Google Shape;135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200">
                <a:solidFill>
                  <a:schemeClr val="accent1"/>
                </a:solidFill>
              </a:rPr>
              <a:t>Un pull (m)</a:t>
            </a:r>
            <a:endParaRPr sz="3200">
              <a:solidFill>
                <a:schemeClr val="accent1"/>
              </a:solidFill>
            </a:endParaRPr>
          </a:p>
        </p:txBody>
      </p:sp>
      <p:pic>
        <p:nvPicPr>
          <p:cNvPr id="136" name="Google Shape;13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6550" y="571500"/>
            <a:ext cx="4095750" cy="400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14:gallery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pantalon - trousers</a:t>
            </a:r>
            <a:endParaRPr/>
          </a:p>
        </p:txBody>
      </p:sp>
      <p:sp>
        <p:nvSpPr>
          <p:cNvPr id="142" name="Google Shape;142;p2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200">
                <a:solidFill>
                  <a:srgbClr val="857754"/>
                </a:solidFill>
              </a:rPr>
              <a:t>Un pantalon (m)</a:t>
            </a:r>
            <a:endParaRPr sz="3200">
              <a:solidFill>
                <a:srgbClr val="857754"/>
              </a:solidFill>
            </a:endParaRPr>
          </a:p>
        </p:txBody>
      </p:sp>
      <p:pic>
        <p:nvPicPr>
          <p:cNvPr descr="Z:\Step Up To\SUP Our Images\Clothes\Trousers.gif" id="143" name="Google Shape;14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0200" y="1532775"/>
            <a:ext cx="1478756" cy="30360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