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f27e5f11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f27e5f11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f27e5f11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f27e5f11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f27e5f11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bf27e5f11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c0d0df32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c0d0df32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0d0df32f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0d0df32f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9ac0bf90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9ac0bf90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9ac0bf90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9ac0bf90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fdd8d25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fdd8d25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0414c29f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0414c29f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0414c29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0414c29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0414c29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0414c29f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fdd8d250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fdd8d250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f27e5f11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f27e5f11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British Values</a:t>
            </a:r>
            <a:endParaRPr b="1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By Annabel, Caitlyn and Clara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FF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20" b="1"/>
              <a:t>But...</a:t>
            </a:r>
            <a:endParaRPr sz="3520" b="1"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Even though we all have individual liberty that does not mean we are free to do whatever we want. 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You still need to obey the law because it keeps you safe and well. 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We need to be kind to each other and considerate of others to keep their individual liberty.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0000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/>
              <a:t>Respect</a:t>
            </a:r>
            <a:endParaRPr sz="2920" b="1"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all deserve respect whether it’s for each other’s property or respect for each other: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listening to others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being kind to others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waiting our turn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following school rules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including others in our activities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using good manners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are all good ways of showing respect.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also need to respect ourselves by looking after our bodies and minds.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100000">
              <a:srgbClr val="0000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44" b="1">
                <a:solidFill>
                  <a:srgbClr val="FFFFFF"/>
                </a:solidFill>
              </a:rPr>
              <a:t>Resilience</a:t>
            </a:r>
            <a:r>
              <a:rPr lang="en" b="1">
                <a:solidFill>
                  <a:srgbClr val="FFFFFF"/>
                </a:solidFill>
              </a:rPr>
              <a:t> 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311700" y="1127950"/>
            <a:ext cx="8520600" cy="4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Resilience is bouncing back if things go wrong.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You have to build up resilience. 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Keep going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Look at it in a different way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Take a break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Ask for help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Learn from mistakes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Stay calm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See the funny side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Work hard</a:t>
            </a:r>
            <a:endParaRPr>
              <a:solidFill>
                <a:srgbClr val="FFFFFF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Be kind to yourself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FFFF"/>
                </a:solidFill>
              </a:rPr>
              <a:t>Doing all these things helps build resilience.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302750" y="0"/>
            <a:ext cx="30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highlight>
                  <a:srgbClr val="FF0000"/>
                </a:highlight>
              </a:rPr>
              <a:t>Being British</a:t>
            </a:r>
            <a:endParaRPr sz="2920" b="1">
              <a:highlight>
                <a:srgbClr val="FF0000"/>
              </a:highlight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 rotWithShape="1">
          <a:blip r:embed="rId3">
            <a:alphaModFix/>
          </a:blip>
          <a:srcRect l="5271" t="9997" r="1912" b="3519"/>
          <a:stretch/>
        </p:blipFill>
        <p:spPr>
          <a:xfrm>
            <a:off x="0" y="2672200"/>
            <a:ext cx="2652100" cy="24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 rotWithShape="1">
          <a:blip r:embed="rId4">
            <a:alphaModFix/>
          </a:blip>
          <a:srcRect l="15856" t="9877" r="12586"/>
          <a:stretch/>
        </p:blipFill>
        <p:spPr>
          <a:xfrm>
            <a:off x="6202825" y="2672200"/>
            <a:ext cx="2941175" cy="24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2100" y="2672200"/>
            <a:ext cx="3550714" cy="24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3302753" cy="26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7">
            <a:alphaModFix/>
          </a:blip>
          <a:srcRect l="14706" r="17648"/>
          <a:stretch/>
        </p:blipFill>
        <p:spPr>
          <a:xfrm>
            <a:off x="6401475" y="0"/>
            <a:ext cx="2742525" cy="267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2750" y="572700"/>
            <a:ext cx="3098701" cy="209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50000">
              <a:srgbClr val="0000FF"/>
            </a:gs>
            <a:gs pos="100000">
              <a:srgbClr val="FF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/>
        </p:nvSpPr>
        <p:spPr>
          <a:xfrm>
            <a:off x="0" y="1387400"/>
            <a:ext cx="9144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/>
              <a:t>Thank you for watching!!!</a:t>
            </a:r>
            <a:endParaRPr sz="6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b="1">
                <a:highlight>
                  <a:srgbClr val="F4CCCC"/>
                </a:highlight>
              </a:rPr>
              <a:t>Democracy</a:t>
            </a:r>
            <a:endParaRPr sz="3320" b="1">
              <a:highlight>
                <a:srgbClr val="F4CCCC"/>
              </a:highlight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  <a:t>The word democracy is a combination of 2 greek root words - </a:t>
            </a:r>
            <a:r>
              <a:rPr lang="en" i="1">
                <a:solidFill>
                  <a:srgbClr val="000000"/>
                </a:solidFill>
                <a:highlight>
                  <a:srgbClr val="EA9999"/>
                </a:highlight>
              </a:rPr>
              <a:t>Demos</a:t>
            </a:r>
            <a: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  <a:t> and </a:t>
            </a:r>
            <a:r>
              <a:rPr lang="en" i="1">
                <a:solidFill>
                  <a:srgbClr val="000000"/>
                </a:solidFill>
                <a:highlight>
                  <a:srgbClr val="EA9999"/>
                </a:highlight>
              </a:rPr>
              <a:t>Kratos</a:t>
            </a:r>
            <a: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  <a:t>. </a:t>
            </a:r>
            <a:r>
              <a:rPr lang="en" i="1">
                <a:solidFill>
                  <a:srgbClr val="000000"/>
                </a:solidFill>
                <a:highlight>
                  <a:srgbClr val="EA9999"/>
                </a:highlight>
              </a:rPr>
              <a:t>Demos</a:t>
            </a:r>
            <a: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  <a:t> means people and</a:t>
            </a:r>
            <a:r>
              <a:rPr lang="en" b="1" i="1">
                <a:solidFill>
                  <a:srgbClr val="000000"/>
                </a:solidFill>
                <a:highlight>
                  <a:srgbClr val="EA9999"/>
                </a:highlight>
              </a:rPr>
              <a:t> </a:t>
            </a:r>
            <a:r>
              <a:rPr lang="en" i="1">
                <a:solidFill>
                  <a:srgbClr val="000000"/>
                </a:solidFill>
                <a:highlight>
                  <a:srgbClr val="EA9999"/>
                </a:highlight>
              </a:rPr>
              <a:t>Kratos</a:t>
            </a:r>
            <a: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  <a:t> means power or strength. So democracy means </a:t>
            </a:r>
            <a:r>
              <a:rPr lang="en" i="1">
                <a:solidFill>
                  <a:srgbClr val="000000"/>
                </a:solidFill>
                <a:highlight>
                  <a:srgbClr val="EA9999"/>
                </a:highlight>
              </a:rPr>
              <a:t>Rule by the People</a:t>
            </a:r>
            <a: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  <a:t>.</a:t>
            </a:r>
            <a:b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</a:br>
            <a:endParaRPr>
              <a:solidFill>
                <a:srgbClr val="000000"/>
              </a:solidFill>
              <a:highlight>
                <a:srgbClr val="EA9999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EA9999"/>
                </a:highlight>
              </a:rPr>
              <a:t>For the UK, democracy is the right to vote for who governs us.</a:t>
            </a:r>
            <a:b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</a:br>
            <a:endParaRPr>
              <a:solidFill>
                <a:srgbClr val="000000"/>
              </a:solidFill>
              <a:highlight>
                <a:srgbClr val="EA9999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  <a:t>Democracy is important as without it people wouldn’t be able to share with our Government what they want to happen - like healing the environment or helping the homeless.</a:t>
            </a:r>
            <a:br>
              <a:rPr lang="en">
                <a:solidFill>
                  <a:srgbClr val="000000"/>
                </a:solidFill>
                <a:highlight>
                  <a:srgbClr val="EA9999"/>
                </a:highlight>
              </a:rPr>
            </a:br>
            <a:endParaRPr>
              <a:solidFill>
                <a:srgbClr val="000000"/>
              </a:solidFill>
              <a:highlight>
                <a:srgbClr val="EA9999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  <a:highlight>
                <a:srgbClr val="EA9999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rgbClr val="FFFFFF"/>
            </a:gs>
            <a:gs pos="100000">
              <a:srgbClr val="0000FF"/>
            </a:gs>
          </a:gsLst>
          <a:lin ang="5400012" scaled="0"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/>
              <a:t>Elections</a:t>
            </a:r>
            <a:endParaRPr sz="2920" b="1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general election happens at least once every 5 years.  People can only vote if they are 18 or older.</a:t>
            </a:r>
            <a:br>
              <a:rPr lang="en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You vote to elect a Member of Parliament (MP) to represent the area you live in - your constituency.</a:t>
            </a:r>
            <a:br>
              <a:rPr lang="en">
                <a:solidFill>
                  <a:srgbClr val="000000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There are 650 constituencies across the UK and there are several candidates per constituency. 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Most candidates are part of political parties but some are independent.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solidFill>
                  <a:srgbClr val="000000"/>
                </a:solidFill>
                <a:highlight>
                  <a:srgbClr val="C9DAF8"/>
                </a:highlight>
              </a:rPr>
              <a:t>Political Parties</a:t>
            </a:r>
            <a:endParaRPr sz="2920" b="1">
              <a:solidFill>
                <a:srgbClr val="000000"/>
              </a:solidFill>
              <a:highlight>
                <a:srgbClr val="C9DAF8"/>
              </a:highlight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C9DAF8"/>
                </a:highlight>
              </a:rPr>
              <a:t>There are 3 main political parties in England, and also parties that represent Wales, Northern Ireland and Scotland for voters in those countries.</a:t>
            </a:r>
            <a:br>
              <a:rPr lang="en">
                <a:solidFill>
                  <a:srgbClr val="000000"/>
                </a:solidFill>
                <a:highlight>
                  <a:srgbClr val="C9DAF8"/>
                </a:highlight>
              </a:rPr>
            </a:br>
            <a:endParaRPr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C9DAF8"/>
                </a:highlight>
              </a:rPr>
              <a:t>The Conservative Party currently runs the UK Government.</a:t>
            </a:r>
            <a:br>
              <a:rPr lang="en">
                <a:solidFill>
                  <a:srgbClr val="000000"/>
                </a:solidFill>
                <a:highlight>
                  <a:srgbClr val="C9DAF8"/>
                </a:highlight>
              </a:rPr>
            </a:br>
            <a:endParaRPr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C9DAF8"/>
                </a:highlight>
              </a:rPr>
              <a:t>The other two main parties in the UK are The Labour Party and The Liberal Democrats. </a:t>
            </a:r>
            <a:br>
              <a:rPr lang="en">
                <a:solidFill>
                  <a:srgbClr val="000000"/>
                </a:solidFill>
                <a:highlight>
                  <a:srgbClr val="C9DAF8"/>
                </a:highlight>
              </a:rPr>
            </a:br>
            <a:endParaRPr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C9DAF8"/>
                </a:highlight>
              </a:rPr>
              <a:t>Smaller parties include the Green Party, The UK independence Party and People Before Profit. </a:t>
            </a:r>
            <a:endParaRPr>
              <a:solidFill>
                <a:srgbClr val="000000"/>
              </a:solidFill>
              <a:highlight>
                <a:srgbClr val="C9DAF8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highlight>
                  <a:srgbClr val="B4A7D6"/>
                </a:highlight>
              </a:rPr>
              <a:t>Being Informed</a:t>
            </a:r>
            <a:endParaRPr sz="2920" b="1">
              <a:highlight>
                <a:srgbClr val="B4A7D6"/>
              </a:highlight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B4A7D6"/>
                </a:highlight>
              </a:rPr>
              <a:t>It is really important to know what the political parties want to do before you vote.  People can find out who they want to vote for in many ways:</a:t>
            </a:r>
            <a:br>
              <a:rPr lang="en">
                <a:solidFill>
                  <a:srgbClr val="000000"/>
                </a:solidFill>
                <a:highlight>
                  <a:srgbClr val="B4A7D6"/>
                </a:highlight>
              </a:rPr>
            </a:br>
            <a:endParaRPr>
              <a:solidFill>
                <a:srgbClr val="000000"/>
              </a:solidFill>
              <a:highlight>
                <a:srgbClr val="B4A7D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  <a:highlight>
                  <a:srgbClr val="B4A7D6"/>
                </a:highlight>
              </a:rPr>
              <a:t>They can go online -  social media, political party websites and news websites are useful.</a:t>
            </a:r>
            <a:endParaRPr sz="100">
              <a:solidFill>
                <a:srgbClr val="000000"/>
              </a:solidFill>
              <a:highlight>
                <a:srgbClr val="B4A7D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  <a:highlight>
                  <a:srgbClr val="B4A7D6"/>
                </a:highlight>
              </a:rPr>
              <a:t>They can watch television - the news and live debates are good information sources.</a:t>
            </a:r>
            <a:endParaRPr>
              <a:solidFill>
                <a:srgbClr val="000000"/>
              </a:solidFill>
              <a:highlight>
                <a:srgbClr val="B4A7D6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  <a:highlight>
                  <a:srgbClr val="B4A7D6"/>
                </a:highlight>
              </a:rPr>
              <a:t>They can read the newspaper.</a:t>
            </a:r>
            <a:endParaRPr>
              <a:solidFill>
                <a:srgbClr val="000000"/>
              </a:solidFill>
              <a:highlight>
                <a:srgbClr val="B4A7D6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B4A7D6"/>
                </a:highlight>
              </a:rPr>
              <a:t>It is important to think about the source of the information you read or listen to as it will not always be factual there will be opinions too!</a:t>
            </a:r>
            <a:endParaRPr>
              <a:solidFill>
                <a:srgbClr val="000000"/>
              </a:solidFill>
              <a:highlight>
                <a:srgbClr val="B4A7D6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solidFill>
                  <a:srgbClr val="274E13"/>
                </a:solidFill>
                <a:highlight>
                  <a:srgbClr val="D9EAD3"/>
                </a:highlight>
              </a:rPr>
              <a:t>Votes for Women</a:t>
            </a:r>
            <a:endParaRPr sz="2920" b="1">
              <a:solidFill>
                <a:srgbClr val="274E13"/>
              </a:solidFill>
              <a:highlight>
                <a:srgbClr val="D9EAD3"/>
              </a:highlight>
            </a:endParaRP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D9EAD3"/>
                </a:highlight>
              </a:rPr>
              <a:t>Women gained the right to vote in 1918. Before this, only criminals and people in insane asylums and women were not able to vote!</a:t>
            </a:r>
            <a:br>
              <a:rPr lang="en">
                <a:solidFill>
                  <a:srgbClr val="000000"/>
                </a:solidFill>
                <a:highlight>
                  <a:srgbClr val="D9EAD3"/>
                </a:highlight>
              </a:rPr>
            </a:br>
            <a:endParaRPr>
              <a:solidFill>
                <a:srgbClr val="000000"/>
              </a:solidFill>
              <a:highlight>
                <a:srgbClr val="D9EAD3"/>
              </a:highlight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D9EAD3"/>
                </a:highlight>
              </a:rPr>
              <a:t>In 1903, Emmeline Pankhurst decided that women deserved the right to vote and started the Suffrage Movement.</a:t>
            </a:r>
            <a:br>
              <a:rPr lang="en">
                <a:solidFill>
                  <a:srgbClr val="000000"/>
                </a:solidFill>
                <a:highlight>
                  <a:srgbClr val="D9EAD3"/>
                </a:highlight>
              </a:rPr>
            </a:br>
            <a:endParaRPr>
              <a:solidFill>
                <a:srgbClr val="000000"/>
              </a:solidFill>
              <a:highlight>
                <a:srgbClr val="D9EAD3"/>
              </a:highlight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D9EAD3"/>
                </a:highlight>
              </a:rPr>
              <a:t>Many Suffragettes were sent to prison for what they did, some even died, but after about 15 years  women gained the right to vote.</a:t>
            </a:r>
            <a:br>
              <a:rPr lang="en">
                <a:solidFill>
                  <a:srgbClr val="000000"/>
                </a:solidFill>
                <a:highlight>
                  <a:srgbClr val="D9EAD3"/>
                </a:highlight>
              </a:rPr>
            </a:br>
            <a:endParaRPr>
              <a:solidFill>
                <a:srgbClr val="000000"/>
              </a:solidFill>
              <a:highlight>
                <a:srgbClr val="D9EAD3"/>
              </a:highlight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D9EAD3"/>
                </a:highlight>
              </a:rPr>
              <a:t>It is really important to vote because people fought so hard to allow women to vote.</a:t>
            </a:r>
            <a:endParaRPr>
              <a:solidFill>
                <a:srgbClr val="000000"/>
              </a:solidFill>
              <a:highlight>
                <a:srgbClr val="D9EAD3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  <a:highlight>
                <a:srgbClr val="D9EAD3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highlight>
                  <a:srgbClr val="FFF2CC"/>
                </a:highlight>
              </a:rPr>
              <a:t>Countries without Democracy</a:t>
            </a:r>
            <a:endParaRPr sz="2920" b="1">
              <a:highlight>
                <a:srgbClr val="FFF2CC"/>
              </a:highlight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FFE599"/>
                </a:highlight>
              </a:rPr>
              <a:t>Not all countries have democracy. </a:t>
            </a:r>
            <a:endParaRPr>
              <a:solidFill>
                <a:srgbClr val="000000"/>
              </a:solidFill>
              <a:highlight>
                <a:srgbClr val="FFE599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FE599"/>
              </a:highlight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  <a:highlight>
                  <a:srgbClr val="FFE599"/>
                </a:highlight>
              </a:rPr>
              <a:t>Saudi Arabia. There, the king rules and makes the decisions. The people cannot vote. </a:t>
            </a:r>
            <a:endParaRPr>
              <a:solidFill>
                <a:srgbClr val="000000"/>
              </a:solidFill>
              <a:highlight>
                <a:srgbClr val="FFE599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  <a:highlight>
                  <a:srgbClr val="FFE599"/>
                </a:highlight>
              </a:rPr>
              <a:t>China. The people cannot vote for president. Instead the NPC (National People’s Congress) chooses.</a:t>
            </a:r>
            <a:endParaRPr>
              <a:solidFill>
                <a:srgbClr val="000000"/>
              </a:solidFill>
              <a:highlight>
                <a:srgbClr val="FFE599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  <a:highlight>
                  <a:srgbClr val="FFE599"/>
                </a:highlight>
              </a:rPr>
              <a:t>Thailand. The army seized power there and therefore the people have limited power.</a:t>
            </a:r>
            <a:endParaRPr>
              <a:solidFill>
                <a:srgbClr val="000000"/>
              </a:solidFill>
              <a:highlight>
                <a:srgbClr val="FFE599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E599"/>
                </a:highlight>
              </a:rPr>
              <a:t>In these countries the people have no power and no say over how thier country is run.  </a:t>
            </a:r>
            <a:endParaRPr>
              <a:solidFill>
                <a:srgbClr val="000000"/>
              </a:solidFill>
              <a:highlight>
                <a:srgbClr val="FFE599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E2F3"/>
            </a:gs>
            <a:gs pos="50000">
              <a:srgbClr val="6FA8DC"/>
            </a:gs>
            <a:gs pos="100000">
              <a:srgbClr val="0000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311700" y="1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highlight>
                  <a:srgbClr val="FFFFFF"/>
                </a:highlight>
              </a:rPr>
              <a:t>Individual Liberty </a:t>
            </a:r>
            <a:endParaRPr sz="2920" b="1">
              <a:highlight>
                <a:srgbClr val="FFFFFF"/>
              </a:highlight>
            </a:endParaRPr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311700" y="720275"/>
            <a:ext cx="8520600" cy="3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10000"/>
          </a:bodyPr>
          <a:lstStyle/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</a:rPr>
              <a:t>Liberty means to have freedom from other people's rules and restrictions towards you.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0861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</a:rPr>
              <a:t>Children have their own rights like: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0861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</a:rPr>
              <a:t>We have the right to have our own thoughts and opinions on things.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0861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</a:rPr>
              <a:t>We have the right to choose who we play with.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0861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</a:rPr>
              <a:t>We have the right to choose what type of healthy snack to bring into school.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0861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</a:rPr>
              <a:t>Teachers and adults are allowed to restrict certain things to keep us safe but not to control what we do.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highlight>
                  <a:srgbClr val="D9D9D9"/>
                </a:highlight>
              </a:rPr>
              <a:t>What is Individual Liberty in Britain?</a:t>
            </a:r>
            <a:endParaRPr sz="2920" b="1">
              <a:highlight>
                <a:srgbClr val="D9D9D9"/>
              </a:highlight>
            </a:endParaRPr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9D9"/>
                </a:highlight>
              </a:rPr>
              <a:t>Individual liberty is having freedom from restrictions others make including our Government.</a:t>
            </a:r>
            <a:endParaRPr>
              <a:solidFill>
                <a:srgbClr val="000000"/>
              </a:solidFill>
              <a:highlight>
                <a:srgbClr val="D9D9D9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007"/>
              <a:buFont typeface="Arial"/>
              <a:buNone/>
            </a:pPr>
            <a:r>
              <a:rPr lang="en" sz="2911" b="1">
                <a:solidFill>
                  <a:schemeClr val="dk1"/>
                </a:solidFill>
                <a:highlight>
                  <a:srgbClr val="CCCCCC"/>
                </a:highlight>
              </a:rPr>
              <a:t>What rights do we have?</a:t>
            </a:r>
            <a:endParaRPr sz="2911" b="1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EFEFEF"/>
                </a:highlight>
              </a:rPr>
              <a:t> </a:t>
            </a:r>
            <a:br>
              <a:rPr lang="en">
                <a:solidFill>
                  <a:srgbClr val="000000"/>
                </a:solidFill>
                <a:highlight>
                  <a:srgbClr val="EFEFEF"/>
                </a:highlight>
              </a:rPr>
            </a:br>
            <a:r>
              <a:rPr lang="en">
                <a:solidFill>
                  <a:srgbClr val="000000"/>
                </a:solidFill>
                <a:highlight>
                  <a:srgbClr val="D9D9D9"/>
                </a:highlight>
              </a:rPr>
              <a:t>I</a:t>
            </a:r>
            <a:r>
              <a:rPr lang="en">
                <a:solidFill>
                  <a:schemeClr val="dk1"/>
                </a:solidFill>
                <a:highlight>
                  <a:srgbClr val="D9D9D9"/>
                </a:highlight>
              </a:rPr>
              <a:t>ndividual liberty includes many rights such as:</a:t>
            </a:r>
            <a:endParaRPr>
              <a:solidFill>
                <a:schemeClr val="dk1"/>
              </a:solidFill>
              <a:highlight>
                <a:srgbClr val="D9D9D9"/>
              </a:highlight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D9D9D9"/>
                </a:highlight>
              </a:rPr>
              <a:t>We have the right to education</a:t>
            </a:r>
            <a:endParaRPr>
              <a:solidFill>
                <a:schemeClr val="dk1"/>
              </a:solidFill>
              <a:highlight>
                <a:srgbClr val="D9D9D9"/>
              </a:highlight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D9D9D9"/>
                </a:highlight>
              </a:rPr>
              <a:t>We have the right to safety</a:t>
            </a:r>
            <a:endParaRPr>
              <a:solidFill>
                <a:schemeClr val="dk1"/>
              </a:solidFill>
              <a:highlight>
                <a:srgbClr val="D9D9D9"/>
              </a:highlight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D9D9D9"/>
                </a:highlight>
              </a:rPr>
              <a:t>We have the right to our own beliefs, religion, thoughts and opinions </a:t>
            </a:r>
            <a:endParaRPr>
              <a:solidFill>
                <a:schemeClr val="dk1"/>
              </a:solidFill>
              <a:highlight>
                <a:srgbClr val="D9D9D9"/>
              </a:highlight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D9D9D9"/>
                </a:highlight>
              </a:rPr>
              <a:t>We have respect for private life and family</a:t>
            </a:r>
            <a:endParaRPr>
              <a:solidFill>
                <a:schemeClr val="dk1"/>
              </a:solidFill>
              <a:highlight>
                <a:srgbClr val="D9D9D9"/>
              </a:highlight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D9D9D9"/>
                </a:highlight>
              </a:rPr>
              <a:t>We have protection from discrimination</a:t>
            </a:r>
            <a:endParaRPr>
              <a:solidFill>
                <a:schemeClr val="dk1"/>
              </a:solidFill>
              <a:highlight>
                <a:srgbClr val="D9D9D9"/>
              </a:highlight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D9D9D9"/>
                </a:highlight>
              </a:rPr>
              <a:t>We have protection from slavery</a:t>
            </a:r>
            <a:endParaRPr>
              <a:solidFill>
                <a:srgbClr val="000000"/>
              </a:solidFill>
              <a:highlight>
                <a:srgbClr val="D9D9D9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858</Words>
  <Application>Microsoft Macintosh PowerPoint</Application>
  <PresentationFormat>On-screen Show (16:9)</PresentationFormat>
  <Paragraphs>87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Simple Light</vt:lpstr>
      <vt:lpstr>British Values</vt:lpstr>
      <vt:lpstr>Democracy</vt:lpstr>
      <vt:lpstr>Elections</vt:lpstr>
      <vt:lpstr>Political Parties</vt:lpstr>
      <vt:lpstr>Being Informed</vt:lpstr>
      <vt:lpstr>Votes for Women</vt:lpstr>
      <vt:lpstr>Countries without Democracy</vt:lpstr>
      <vt:lpstr>Individual Liberty </vt:lpstr>
      <vt:lpstr>What is Individual Liberty in Britain?</vt:lpstr>
      <vt:lpstr>But...</vt:lpstr>
      <vt:lpstr>Respect</vt:lpstr>
      <vt:lpstr>Resilience </vt:lpstr>
      <vt:lpstr>Being British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Values</dc:title>
  <cp:lastModifiedBy>Carla Lee</cp:lastModifiedBy>
  <cp:revision>1</cp:revision>
  <dcterms:modified xsi:type="dcterms:W3CDTF">2022-01-19T14:29:18Z</dcterms:modified>
</cp:coreProperties>
</file>